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258" y="-2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52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64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55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85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85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30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24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7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43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18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09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C9310-9E67-4E8B-B859-EAB558B4651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80021-D87A-419B-B7F2-EF2DFD873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97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8F204E80-0088-498A-83DB-B313E7201BD8}"/>
              </a:ext>
            </a:extLst>
          </p:cNvPr>
          <p:cNvCxnSpPr/>
          <p:nvPr/>
        </p:nvCxnSpPr>
        <p:spPr>
          <a:xfrm>
            <a:off x="5345906" y="-180163"/>
            <a:ext cx="0" cy="792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3437D852-0184-492B-BCF3-CD8576992AE8}"/>
              </a:ext>
            </a:extLst>
          </p:cNvPr>
          <p:cNvCxnSpPr/>
          <p:nvPr/>
        </p:nvCxnSpPr>
        <p:spPr>
          <a:xfrm>
            <a:off x="-54094" y="3779837"/>
            <a:ext cx="1080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グループ化 140">
            <a:extLst>
              <a:ext uri="{FF2B5EF4-FFF2-40B4-BE49-F238E27FC236}">
                <a16:creationId xmlns:a16="http://schemas.microsoft.com/office/drawing/2014/main" id="{B02159E7-DFE9-40FB-9674-DAC76A60F289}"/>
              </a:ext>
            </a:extLst>
          </p:cNvPr>
          <p:cNvGrpSpPr/>
          <p:nvPr/>
        </p:nvGrpSpPr>
        <p:grpSpPr>
          <a:xfrm>
            <a:off x="-54094" y="3776814"/>
            <a:ext cx="10800000" cy="3993503"/>
            <a:chOff x="-54094" y="3776814"/>
            <a:chExt cx="10800000" cy="3993503"/>
          </a:xfrm>
        </p:grpSpPr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ECB06AD0-3D35-4E24-AF5F-21FABF31CE5C}"/>
                </a:ext>
              </a:extLst>
            </p:cNvPr>
            <p:cNvCxnSpPr>
              <a:cxnSpLocks/>
            </p:cNvCxnSpPr>
            <p:nvPr/>
          </p:nvCxnSpPr>
          <p:spPr>
            <a:xfrm>
              <a:off x="-54094" y="4254145"/>
              <a:ext cx="1080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A725CAF-F466-4032-AC2D-3A7DD61F4B00}"/>
                </a:ext>
              </a:extLst>
            </p:cNvPr>
            <p:cNvSpPr txBox="1"/>
            <p:nvPr/>
          </p:nvSpPr>
          <p:spPr>
            <a:xfrm>
              <a:off x="77946" y="383874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題名</a:t>
              </a:r>
            </a:p>
          </p:txBody>
        </p: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255003F-009E-48F4-8DD6-33E1447FF12E}"/>
                </a:ext>
              </a:extLst>
            </p:cNvPr>
            <p:cNvCxnSpPr/>
            <p:nvPr/>
          </p:nvCxnSpPr>
          <p:spPr>
            <a:xfrm>
              <a:off x="724276" y="3779924"/>
              <a:ext cx="0" cy="46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768AEF43-704D-4857-A01E-CF5F6A348B7A}"/>
                </a:ext>
              </a:extLst>
            </p:cNvPr>
            <p:cNvSpPr txBox="1"/>
            <p:nvPr/>
          </p:nvSpPr>
          <p:spPr>
            <a:xfrm>
              <a:off x="5356496" y="383874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題名</a:t>
              </a:r>
            </a:p>
          </p:txBody>
        </p:sp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8DE2D41A-E0B3-4E7D-9B4F-AF4BBC6066F8}"/>
                </a:ext>
              </a:extLst>
            </p:cNvPr>
            <p:cNvGrpSpPr/>
            <p:nvPr/>
          </p:nvGrpSpPr>
          <p:grpSpPr>
            <a:xfrm>
              <a:off x="1801827" y="7036549"/>
              <a:ext cx="6923506" cy="414024"/>
              <a:chOff x="1801827" y="7036549"/>
              <a:chExt cx="6923506" cy="414024"/>
            </a:xfrm>
          </p:grpSpPr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B4B498F-5B89-40C0-B155-CA1EE2A494DE}"/>
                  </a:ext>
                </a:extLst>
              </p:cNvPr>
              <p:cNvSpPr txBox="1"/>
              <p:nvPr/>
            </p:nvSpPr>
            <p:spPr>
              <a:xfrm>
                <a:off x="2749523" y="7112019"/>
                <a:ext cx="389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年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50D6908-35D3-4A2C-8E16-16A1A4FCED4C}"/>
                  </a:ext>
                </a:extLst>
              </p:cNvPr>
              <p:cNvSpPr txBox="1"/>
              <p:nvPr/>
            </p:nvSpPr>
            <p:spPr>
              <a:xfrm>
                <a:off x="3170037" y="7036549"/>
                <a:ext cx="595035" cy="414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700" dirty="0"/>
                  <a:t>ふりがな</a:t>
                </a:r>
                <a:endParaRPr kumimoji="1" lang="en-US" altLang="ja-JP" sz="1600" dirty="0"/>
              </a:p>
              <a:p>
                <a:pPr algn="ctr">
                  <a:lnSpc>
                    <a:spcPct val="85000"/>
                  </a:lnSpc>
                </a:pPr>
                <a:r>
                  <a:rPr kumimoji="1" lang="ja-JP" altLang="en-US" sz="1600" dirty="0"/>
                  <a:t>氏名</a:t>
                </a:r>
              </a:p>
            </p:txBody>
          </p:sp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1EBCD73C-7735-4566-AF21-E92379E7D631}"/>
                  </a:ext>
                </a:extLst>
              </p:cNvPr>
              <p:cNvSpPr txBox="1"/>
              <p:nvPr/>
            </p:nvSpPr>
            <p:spPr>
              <a:xfrm>
                <a:off x="1801827" y="7112019"/>
                <a:ext cx="59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学校</a:t>
                </a: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7894987F-0CD3-4559-8C29-710C964059CE}"/>
                  </a:ext>
                </a:extLst>
              </p:cNvPr>
              <p:cNvSpPr txBox="1"/>
              <p:nvPr/>
            </p:nvSpPr>
            <p:spPr>
              <a:xfrm>
                <a:off x="7703494" y="7112019"/>
                <a:ext cx="389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年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5859154F-6EFA-4CA2-86E9-9D9CAD539107}"/>
                  </a:ext>
                </a:extLst>
              </p:cNvPr>
              <p:cNvSpPr txBox="1"/>
              <p:nvPr/>
            </p:nvSpPr>
            <p:spPr>
              <a:xfrm>
                <a:off x="8130298" y="7036549"/>
                <a:ext cx="595035" cy="414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700" dirty="0"/>
                  <a:t>ふりがな</a:t>
                </a:r>
                <a:endParaRPr kumimoji="1" lang="en-US" altLang="ja-JP" sz="1600" dirty="0"/>
              </a:p>
              <a:p>
                <a:pPr algn="ctr">
                  <a:lnSpc>
                    <a:spcPct val="85000"/>
                  </a:lnSpc>
                </a:pPr>
                <a:r>
                  <a:rPr kumimoji="1" lang="ja-JP" altLang="en-US" sz="1600" dirty="0"/>
                  <a:t>氏名</a:t>
                </a: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8055794F-DD9F-4072-9FCF-53C8B7220E93}"/>
                  </a:ext>
                </a:extLst>
              </p:cNvPr>
              <p:cNvSpPr txBox="1"/>
              <p:nvPr/>
            </p:nvSpPr>
            <p:spPr>
              <a:xfrm>
                <a:off x="6757355" y="7112019"/>
                <a:ext cx="59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学校</a:t>
                </a:r>
              </a:p>
            </p:txBody>
          </p:sp>
        </p:grp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3FF8E23A-D76F-42DE-B7FE-F613937C3AE8}"/>
                </a:ext>
              </a:extLst>
            </p:cNvPr>
            <p:cNvCxnSpPr/>
            <p:nvPr/>
          </p:nvCxnSpPr>
          <p:spPr>
            <a:xfrm>
              <a:off x="5997567" y="3776814"/>
              <a:ext cx="0" cy="46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79829866-1389-4056-AA6F-AF33F9D3718C}"/>
                </a:ext>
              </a:extLst>
            </p:cNvPr>
            <p:cNvGrpSpPr/>
            <p:nvPr/>
          </p:nvGrpSpPr>
          <p:grpSpPr>
            <a:xfrm>
              <a:off x="-54094" y="7047391"/>
              <a:ext cx="10800000" cy="722926"/>
              <a:chOff x="-54094" y="6906366"/>
              <a:chExt cx="10800000" cy="722926"/>
            </a:xfrm>
          </p:grpSpPr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580135F6-1A3C-42AD-9F0F-C017200F8416}"/>
                  </a:ext>
                </a:extLst>
              </p:cNvPr>
              <p:cNvCxnSpPr/>
              <p:nvPr/>
            </p:nvCxnSpPr>
            <p:spPr>
              <a:xfrm>
                <a:off x="24449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8167C231-83C5-4F39-8812-5F3B3FF9BF2F}"/>
                  </a:ext>
                </a:extLst>
              </p:cNvPr>
              <p:cNvCxnSpPr/>
              <p:nvPr/>
            </p:nvCxnSpPr>
            <p:spPr>
              <a:xfrm>
                <a:off x="31649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E3B81BE0-0ACF-41C5-A5B7-2D96F27EB345}"/>
                  </a:ext>
                </a:extLst>
              </p:cNvPr>
              <p:cNvCxnSpPr/>
              <p:nvPr/>
            </p:nvCxnSpPr>
            <p:spPr>
              <a:xfrm>
                <a:off x="73985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288BBD73-1EC8-410B-8759-959824127371}"/>
                  </a:ext>
                </a:extLst>
              </p:cNvPr>
              <p:cNvCxnSpPr/>
              <p:nvPr/>
            </p:nvCxnSpPr>
            <p:spPr>
              <a:xfrm>
                <a:off x="81185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>
                <a:extLst>
                  <a:ext uri="{FF2B5EF4-FFF2-40B4-BE49-F238E27FC236}">
                    <a16:creationId xmlns:a16="http://schemas.microsoft.com/office/drawing/2014/main" id="{AB87597F-6603-4FF6-B867-61A66B7C47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4094" y="6906366"/>
                <a:ext cx="108000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2" name="グループ化 141">
            <a:extLst>
              <a:ext uri="{FF2B5EF4-FFF2-40B4-BE49-F238E27FC236}">
                <a16:creationId xmlns:a16="http://schemas.microsoft.com/office/drawing/2014/main" id="{4FD441C3-951C-4320-A303-35FF7B4AF13A}"/>
              </a:ext>
            </a:extLst>
          </p:cNvPr>
          <p:cNvGrpSpPr/>
          <p:nvPr/>
        </p:nvGrpSpPr>
        <p:grpSpPr>
          <a:xfrm rot="10800000">
            <a:off x="-54094" y="-213667"/>
            <a:ext cx="10800000" cy="3993503"/>
            <a:chOff x="-54094" y="3776814"/>
            <a:chExt cx="10800000" cy="3993503"/>
          </a:xfrm>
        </p:grpSpPr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D46E3713-0C6B-416B-BA00-B2A890246A2A}"/>
                </a:ext>
              </a:extLst>
            </p:cNvPr>
            <p:cNvCxnSpPr>
              <a:cxnSpLocks/>
            </p:cNvCxnSpPr>
            <p:nvPr/>
          </p:nvCxnSpPr>
          <p:spPr>
            <a:xfrm>
              <a:off x="-54094" y="4254145"/>
              <a:ext cx="1080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B7ECC613-CF25-452D-874C-F9160A04C48D}"/>
                </a:ext>
              </a:extLst>
            </p:cNvPr>
            <p:cNvSpPr txBox="1"/>
            <p:nvPr/>
          </p:nvSpPr>
          <p:spPr>
            <a:xfrm>
              <a:off x="77946" y="383874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題名</a:t>
              </a:r>
            </a:p>
          </p:txBody>
        </p: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E2C9A59A-43E5-4F83-BCAB-7ECCB9C44A04}"/>
                </a:ext>
              </a:extLst>
            </p:cNvPr>
            <p:cNvCxnSpPr/>
            <p:nvPr/>
          </p:nvCxnSpPr>
          <p:spPr>
            <a:xfrm>
              <a:off x="724276" y="3779924"/>
              <a:ext cx="0" cy="46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6" name="テキスト ボックス 145">
              <a:extLst>
                <a:ext uri="{FF2B5EF4-FFF2-40B4-BE49-F238E27FC236}">
                  <a16:creationId xmlns:a16="http://schemas.microsoft.com/office/drawing/2014/main" id="{2C5374B7-7DC0-4597-9BE6-4FEE55B181A0}"/>
                </a:ext>
              </a:extLst>
            </p:cNvPr>
            <p:cNvSpPr txBox="1"/>
            <p:nvPr/>
          </p:nvSpPr>
          <p:spPr>
            <a:xfrm>
              <a:off x="5356496" y="383874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題名</a:t>
              </a:r>
            </a:p>
          </p:txBody>
        </p:sp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18041E62-E1D1-4D86-B894-B651A044D14D}"/>
                </a:ext>
              </a:extLst>
            </p:cNvPr>
            <p:cNvGrpSpPr/>
            <p:nvPr/>
          </p:nvGrpSpPr>
          <p:grpSpPr>
            <a:xfrm>
              <a:off x="1801827" y="7036549"/>
              <a:ext cx="6923506" cy="414024"/>
              <a:chOff x="1801827" y="7036549"/>
              <a:chExt cx="6923506" cy="414024"/>
            </a:xfrm>
          </p:grpSpPr>
          <p:sp>
            <p:nvSpPr>
              <p:cNvPr id="155" name="テキスト ボックス 154">
                <a:extLst>
                  <a:ext uri="{FF2B5EF4-FFF2-40B4-BE49-F238E27FC236}">
                    <a16:creationId xmlns:a16="http://schemas.microsoft.com/office/drawing/2014/main" id="{C1DDFB80-6946-4F49-B192-4BA0E49EC632}"/>
                  </a:ext>
                </a:extLst>
              </p:cNvPr>
              <p:cNvSpPr txBox="1"/>
              <p:nvPr/>
            </p:nvSpPr>
            <p:spPr>
              <a:xfrm>
                <a:off x="2749523" y="7112019"/>
                <a:ext cx="389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年</a:t>
                </a:r>
              </a:p>
            </p:txBody>
          </p:sp>
          <p:sp>
            <p:nvSpPr>
              <p:cNvPr id="156" name="テキスト ボックス 155">
                <a:extLst>
                  <a:ext uri="{FF2B5EF4-FFF2-40B4-BE49-F238E27FC236}">
                    <a16:creationId xmlns:a16="http://schemas.microsoft.com/office/drawing/2014/main" id="{65FE2456-A782-42AB-9619-5A4D9400F616}"/>
                  </a:ext>
                </a:extLst>
              </p:cNvPr>
              <p:cNvSpPr txBox="1"/>
              <p:nvPr/>
            </p:nvSpPr>
            <p:spPr>
              <a:xfrm>
                <a:off x="3170037" y="7036549"/>
                <a:ext cx="595035" cy="414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700" dirty="0"/>
                  <a:t>ふりがな</a:t>
                </a:r>
                <a:endParaRPr kumimoji="1" lang="en-US" altLang="ja-JP" sz="1600" dirty="0"/>
              </a:p>
              <a:p>
                <a:pPr algn="ctr">
                  <a:lnSpc>
                    <a:spcPct val="85000"/>
                  </a:lnSpc>
                </a:pPr>
                <a:r>
                  <a:rPr kumimoji="1" lang="ja-JP" altLang="en-US" sz="1600" dirty="0"/>
                  <a:t>氏名</a:t>
                </a:r>
              </a:p>
            </p:txBody>
          </p:sp>
          <p:sp>
            <p:nvSpPr>
              <p:cNvPr id="157" name="テキスト ボックス 156">
                <a:extLst>
                  <a:ext uri="{FF2B5EF4-FFF2-40B4-BE49-F238E27FC236}">
                    <a16:creationId xmlns:a16="http://schemas.microsoft.com/office/drawing/2014/main" id="{7004948D-730F-4FB6-9D8C-68B4AEE72444}"/>
                  </a:ext>
                </a:extLst>
              </p:cNvPr>
              <p:cNvSpPr txBox="1"/>
              <p:nvPr/>
            </p:nvSpPr>
            <p:spPr>
              <a:xfrm>
                <a:off x="1801827" y="7112019"/>
                <a:ext cx="59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学校</a:t>
                </a:r>
              </a:p>
            </p:txBody>
          </p:sp>
          <p:sp>
            <p:nvSpPr>
              <p:cNvPr id="158" name="テキスト ボックス 157">
                <a:extLst>
                  <a:ext uri="{FF2B5EF4-FFF2-40B4-BE49-F238E27FC236}">
                    <a16:creationId xmlns:a16="http://schemas.microsoft.com/office/drawing/2014/main" id="{A0B20E7C-A01F-41A0-B7F3-27ACDB4FB9AC}"/>
                  </a:ext>
                </a:extLst>
              </p:cNvPr>
              <p:cNvSpPr txBox="1"/>
              <p:nvPr/>
            </p:nvSpPr>
            <p:spPr>
              <a:xfrm>
                <a:off x="7703494" y="7112019"/>
                <a:ext cx="389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年</a:t>
                </a:r>
              </a:p>
            </p:txBody>
          </p:sp>
          <p:sp>
            <p:nvSpPr>
              <p:cNvPr id="159" name="テキスト ボックス 158">
                <a:extLst>
                  <a:ext uri="{FF2B5EF4-FFF2-40B4-BE49-F238E27FC236}">
                    <a16:creationId xmlns:a16="http://schemas.microsoft.com/office/drawing/2014/main" id="{7126908F-66F8-48D9-870F-6D2686AB5B29}"/>
                  </a:ext>
                </a:extLst>
              </p:cNvPr>
              <p:cNvSpPr txBox="1"/>
              <p:nvPr/>
            </p:nvSpPr>
            <p:spPr>
              <a:xfrm>
                <a:off x="8130298" y="7036549"/>
                <a:ext cx="595035" cy="414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700" dirty="0"/>
                  <a:t>ふりがな</a:t>
                </a:r>
                <a:endParaRPr kumimoji="1" lang="en-US" altLang="ja-JP" sz="1600" dirty="0"/>
              </a:p>
              <a:p>
                <a:pPr algn="ctr">
                  <a:lnSpc>
                    <a:spcPct val="85000"/>
                  </a:lnSpc>
                </a:pPr>
                <a:r>
                  <a:rPr kumimoji="1" lang="ja-JP" altLang="en-US" sz="1600" dirty="0"/>
                  <a:t>氏名</a:t>
                </a:r>
              </a:p>
            </p:txBody>
          </p:sp>
          <p:sp>
            <p:nvSpPr>
              <p:cNvPr id="160" name="テキスト ボックス 159">
                <a:extLst>
                  <a:ext uri="{FF2B5EF4-FFF2-40B4-BE49-F238E27FC236}">
                    <a16:creationId xmlns:a16="http://schemas.microsoft.com/office/drawing/2014/main" id="{E2F8C061-6B99-4DF6-B8A9-EF0B51127FDF}"/>
                  </a:ext>
                </a:extLst>
              </p:cNvPr>
              <p:cNvSpPr txBox="1"/>
              <p:nvPr/>
            </p:nvSpPr>
            <p:spPr>
              <a:xfrm>
                <a:off x="6757355" y="7112019"/>
                <a:ext cx="59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学校</a:t>
                </a:r>
              </a:p>
            </p:txBody>
          </p:sp>
        </p:grp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6E60F565-FC81-429C-BF29-47699D3178D4}"/>
                </a:ext>
              </a:extLst>
            </p:cNvPr>
            <p:cNvCxnSpPr/>
            <p:nvPr/>
          </p:nvCxnSpPr>
          <p:spPr>
            <a:xfrm>
              <a:off x="5997567" y="3776814"/>
              <a:ext cx="0" cy="46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9" name="グループ化 148">
              <a:extLst>
                <a:ext uri="{FF2B5EF4-FFF2-40B4-BE49-F238E27FC236}">
                  <a16:creationId xmlns:a16="http://schemas.microsoft.com/office/drawing/2014/main" id="{A31C04EE-8007-4586-8D1C-B31D56AB9574}"/>
                </a:ext>
              </a:extLst>
            </p:cNvPr>
            <p:cNvGrpSpPr/>
            <p:nvPr/>
          </p:nvGrpSpPr>
          <p:grpSpPr>
            <a:xfrm>
              <a:off x="-54094" y="7047391"/>
              <a:ext cx="10800000" cy="722926"/>
              <a:chOff x="-54094" y="6906366"/>
              <a:chExt cx="10800000" cy="722926"/>
            </a:xfrm>
          </p:grpSpPr>
          <p:cxnSp>
            <p:nvCxnSpPr>
              <p:cNvPr id="150" name="直線コネクタ 149">
                <a:extLst>
                  <a:ext uri="{FF2B5EF4-FFF2-40B4-BE49-F238E27FC236}">
                    <a16:creationId xmlns:a16="http://schemas.microsoft.com/office/drawing/2014/main" id="{E13179DB-1D02-4DE7-B9E0-BEB7494E4133}"/>
                  </a:ext>
                </a:extLst>
              </p:cNvPr>
              <p:cNvCxnSpPr/>
              <p:nvPr/>
            </p:nvCxnSpPr>
            <p:spPr>
              <a:xfrm>
                <a:off x="24449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1" name="直線コネクタ 150">
                <a:extLst>
                  <a:ext uri="{FF2B5EF4-FFF2-40B4-BE49-F238E27FC236}">
                    <a16:creationId xmlns:a16="http://schemas.microsoft.com/office/drawing/2014/main" id="{3748CEDA-F7A0-4DC8-A24A-E7536E71701D}"/>
                  </a:ext>
                </a:extLst>
              </p:cNvPr>
              <p:cNvCxnSpPr/>
              <p:nvPr/>
            </p:nvCxnSpPr>
            <p:spPr>
              <a:xfrm>
                <a:off x="31649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2" name="直線コネクタ 151">
                <a:extLst>
                  <a:ext uri="{FF2B5EF4-FFF2-40B4-BE49-F238E27FC236}">
                    <a16:creationId xmlns:a16="http://schemas.microsoft.com/office/drawing/2014/main" id="{5594A7FD-0B09-4B43-B907-59FFDE486E08}"/>
                  </a:ext>
                </a:extLst>
              </p:cNvPr>
              <p:cNvCxnSpPr/>
              <p:nvPr/>
            </p:nvCxnSpPr>
            <p:spPr>
              <a:xfrm>
                <a:off x="73985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3" name="直線コネクタ 152">
                <a:extLst>
                  <a:ext uri="{FF2B5EF4-FFF2-40B4-BE49-F238E27FC236}">
                    <a16:creationId xmlns:a16="http://schemas.microsoft.com/office/drawing/2014/main" id="{9DA9CBCE-0511-4DB4-9119-5D482345074B}"/>
                  </a:ext>
                </a:extLst>
              </p:cNvPr>
              <p:cNvCxnSpPr/>
              <p:nvPr/>
            </p:nvCxnSpPr>
            <p:spPr>
              <a:xfrm>
                <a:off x="8118506" y="6909292"/>
                <a:ext cx="0" cy="720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4" name="直線コネクタ 153">
                <a:extLst>
                  <a:ext uri="{FF2B5EF4-FFF2-40B4-BE49-F238E27FC236}">
                    <a16:creationId xmlns:a16="http://schemas.microsoft.com/office/drawing/2014/main" id="{986FA7E3-D2E9-440A-9E53-4DB94F641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4094" y="6906366"/>
                <a:ext cx="108000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32792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20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n-kobayashi</dc:creator>
  <cp:lastModifiedBy>n-kobayashi</cp:lastModifiedBy>
  <cp:revision>4</cp:revision>
  <cp:lastPrinted>2019-11-18T03:39:28Z</cp:lastPrinted>
  <dcterms:created xsi:type="dcterms:W3CDTF">2019-11-18T03:14:23Z</dcterms:created>
  <dcterms:modified xsi:type="dcterms:W3CDTF">2019-11-18T03:48:36Z</dcterms:modified>
</cp:coreProperties>
</file>